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5DB0E24-80A2-5BF4-3F15-D49208130E19}"/>
              </a:ext>
            </a:extLst>
          </p:cNvPr>
          <p:cNvCxnSpPr>
            <a:cxnSpLocks/>
          </p:cNvCxnSpPr>
          <p:nvPr/>
        </p:nvCxnSpPr>
        <p:spPr>
          <a:xfrm>
            <a:off x="2354826" y="33147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6D90C4B-C973-0248-FDA5-5303917008B6}"/>
              </a:ext>
            </a:extLst>
          </p:cNvPr>
          <p:cNvCxnSpPr>
            <a:cxnSpLocks/>
          </p:cNvCxnSpPr>
          <p:nvPr/>
        </p:nvCxnSpPr>
        <p:spPr>
          <a:xfrm>
            <a:off x="2618823" y="44577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6B77152-5D60-7C84-0DA6-D1999880C679}"/>
              </a:ext>
            </a:extLst>
          </p:cNvPr>
          <p:cNvCxnSpPr>
            <a:cxnSpLocks/>
          </p:cNvCxnSpPr>
          <p:nvPr/>
        </p:nvCxnSpPr>
        <p:spPr>
          <a:xfrm>
            <a:off x="2738776" y="5600700"/>
            <a:ext cx="41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878FCDD8-9544-A0F4-EB61-923F3D0177EF}"/>
              </a:ext>
            </a:extLst>
          </p:cNvPr>
          <p:cNvCxnSpPr>
            <a:cxnSpLocks/>
          </p:cNvCxnSpPr>
          <p:nvPr/>
        </p:nvCxnSpPr>
        <p:spPr>
          <a:xfrm>
            <a:off x="4808776" y="2138517"/>
            <a:ext cx="0" cy="345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12591" y="1052606"/>
            <a:ext cx="73484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400" b="1">
                <a:solidFill>
                  <a:srgbClr val="000000"/>
                </a:solidFill>
                <a:latin typeface="Arial"/>
              </a:defRPr>
            </a:pPr>
            <a:r>
              <a:rPr sz="2000" dirty="0" err="1"/>
              <a:t>Delegación</a:t>
            </a:r>
            <a:r>
              <a:rPr sz="2000" dirty="0"/>
              <a:t> Sabinas Instituto Estatal de </a:t>
            </a:r>
            <a:r>
              <a:rPr sz="2000" dirty="0" err="1"/>
              <a:t>Defensoría</a:t>
            </a:r>
            <a:r>
              <a:rPr sz="2000" dirty="0"/>
              <a:t> Pública</a:t>
            </a:r>
          </a:p>
        </p:txBody>
      </p:sp>
      <p:sp>
        <p:nvSpPr>
          <p:cNvPr id="4" name="Rectangle 3"/>
          <p:cNvSpPr/>
          <p:nvPr/>
        </p:nvSpPr>
        <p:spPr>
          <a:xfrm>
            <a:off x="3780995" y="1714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Mireya </a:t>
            </a:r>
            <a:r>
              <a:rPr dirty="0" err="1">
                <a:solidFill>
                  <a:schemeClr val="tx1"/>
                </a:solidFill>
              </a:rPr>
              <a:t>Dueñez</a:t>
            </a:r>
            <a:r>
              <a:rPr dirty="0">
                <a:solidFill>
                  <a:schemeClr val="tx1"/>
                </a:solidFill>
              </a:rPr>
              <a:t> Rocha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Delegada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TID0301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494995" y="2857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Jose Salvador Rivera Garcia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Asesor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Jurídico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TID0601</a:t>
            </a:r>
          </a:p>
        </p:txBody>
      </p:sp>
      <p:sp>
        <p:nvSpPr>
          <p:cNvPr id="6" name="Rectangle 5"/>
          <p:cNvSpPr/>
          <p:nvPr/>
        </p:nvSpPr>
        <p:spPr>
          <a:xfrm>
            <a:off x="3780995" y="2857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Aira </a:t>
            </a:r>
            <a:r>
              <a:rPr dirty="0" err="1">
                <a:solidFill>
                  <a:schemeClr val="tx1"/>
                </a:solidFill>
              </a:rPr>
              <a:t>Silvett</a:t>
            </a:r>
            <a:r>
              <a:rPr dirty="0">
                <a:solidFill>
                  <a:schemeClr val="tx1"/>
                </a:solidFill>
              </a:rPr>
              <a:t> Martinez Garcia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Asesora</a:t>
            </a:r>
            <a:r>
              <a:rPr dirty="0">
                <a:solidFill>
                  <a:schemeClr val="tx1"/>
                </a:solidFill>
              </a:rPr>
              <a:t> Jurídica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TID0602</a:t>
            </a:r>
          </a:p>
        </p:txBody>
      </p:sp>
      <p:sp>
        <p:nvSpPr>
          <p:cNvPr id="7" name="Rectangle 6"/>
          <p:cNvSpPr/>
          <p:nvPr/>
        </p:nvSpPr>
        <p:spPr>
          <a:xfrm>
            <a:off x="6066995" y="2857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Gerardo Aguirre Muñoz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Asesor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Jurídico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TID0602</a:t>
            </a:r>
          </a:p>
        </p:txBody>
      </p:sp>
      <p:sp>
        <p:nvSpPr>
          <p:cNvPr id="8" name="Rectangle 7"/>
          <p:cNvSpPr/>
          <p:nvPr/>
        </p:nvSpPr>
        <p:spPr>
          <a:xfrm>
            <a:off x="1494995" y="4000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Ana Cecilia Valero Ponce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Auxiliar Jurídica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TCA2101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0995" y="4000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Jorge Enrique Zapata Garcia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Auxiliar </a:t>
            </a:r>
            <a:r>
              <a:rPr dirty="0" err="1">
                <a:solidFill>
                  <a:schemeClr val="tx1"/>
                </a:solidFill>
              </a:rPr>
              <a:t>Jurídico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TCA2101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66995" y="4000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Maria Teresa Gonzalez Gomez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Trabajadora</a:t>
            </a:r>
            <a:r>
              <a:rPr dirty="0">
                <a:solidFill>
                  <a:schemeClr val="tx1"/>
                </a:solidFill>
              </a:rPr>
              <a:t> Social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SO15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5950" y="5143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Julissa Castilleja Marin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Secretaria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Taquimecanógrafa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69950" y="51435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Mario Alberto Lara Valadez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Auxiliar </a:t>
            </a:r>
            <a:r>
              <a:rPr dirty="0" err="1">
                <a:solidFill>
                  <a:schemeClr val="tx1"/>
                </a:solidFill>
              </a:rPr>
              <a:t>Administrativo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Juan Campos</dc:creator>
  <cp:keywords/>
  <dc:description>generated using python-pptx</dc:description>
  <cp:lastModifiedBy>Juan Campos</cp:lastModifiedBy>
  <cp:revision>2</cp:revision>
  <dcterms:created xsi:type="dcterms:W3CDTF">2013-01-27T09:14:16Z</dcterms:created>
  <dcterms:modified xsi:type="dcterms:W3CDTF">2025-04-29T03:11:59Z</dcterms:modified>
  <cp:category/>
</cp:coreProperties>
</file>